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6B"/>
    <a:srgbClr val="C82254"/>
    <a:srgbClr val="1D5D86"/>
    <a:srgbClr val="5D7591"/>
    <a:srgbClr val="01283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E3D18-4292-43C7-8335-4E480F5F5A90}" v="7" dt="2024-11-29T07:21:24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7" autoAdjust="0"/>
    <p:restoredTop sz="94660"/>
  </p:normalViewPr>
  <p:slideViewPr>
    <p:cSldViewPr snapToObjects="1">
      <p:cViewPr varScale="1">
        <p:scale>
          <a:sx n="83" d="100"/>
          <a:sy n="83" d="100"/>
        </p:scale>
        <p:origin x="763" y="67"/>
      </p:cViewPr>
      <p:guideLst>
        <p:guide orient="horz" pos="2160"/>
        <p:guide pos="3840"/>
        <p:guide orient="horz" pos="255"/>
        <p:guide orient="horz" pos="482"/>
        <p:guide pos="6799"/>
        <p:guide orient="horz" pos="845"/>
        <p:guide pos="1023"/>
        <p:guide orient="horz" pos="980"/>
        <p:guide pos="7441"/>
        <p:guide pos="305"/>
        <p:guide pos="4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rid Parsy" userId="06031dae-bbc3-4993-bc7f-fe83126ba12f" providerId="ADAL" clId="{377E3D18-4292-43C7-8335-4E480F5F5A90}"/>
    <pc:docChg chg="undo custSel modSld">
      <pc:chgData name="Astrid Parsy" userId="06031dae-bbc3-4993-bc7f-fe83126ba12f" providerId="ADAL" clId="{377E3D18-4292-43C7-8335-4E480F5F5A90}" dt="2024-11-29T07:21:28.534" v="137" actId="13926"/>
      <pc:docMkLst>
        <pc:docMk/>
      </pc:docMkLst>
      <pc:sldChg chg="modSp mod">
        <pc:chgData name="Astrid Parsy" userId="06031dae-bbc3-4993-bc7f-fe83126ba12f" providerId="ADAL" clId="{377E3D18-4292-43C7-8335-4E480F5F5A90}" dt="2024-11-28T16:15:20.351" v="0" actId="13926"/>
        <pc:sldMkLst>
          <pc:docMk/>
          <pc:sldMk cId="0" sldId="272"/>
        </pc:sldMkLst>
        <pc:spChg chg="mod">
          <ac:chgData name="Astrid Parsy" userId="06031dae-bbc3-4993-bc7f-fe83126ba12f" providerId="ADAL" clId="{377E3D18-4292-43C7-8335-4E480F5F5A90}" dt="2024-11-28T16:15:20.351" v="0" actId="13926"/>
          <ac:spMkLst>
            <pc:docMk/>
            <pc:sldMk cId="0" sldId="272"/>
            <ac:spMk id="21509" creationId="{00000000-0000-0000-0000-000000000000}"/>
          </ac:spMkLst>
        </pc:spChg>
      </pc:sldChg>
      <pc:sldChg chg="modSp mod">
        <pc:chgData name="Astrid Parsy" userId="06031dae-bbc3-4993-bc7f-fe83126ba12f" providerId="ADAL" clId="{377E3D18-4292-43C7-8335-4E480F5F5A90}" dt="2024-11-29T07:21:28.534" v="137" actId="13926"/>
        <pc:sldMkLst>
          <pc:docMk/>
          <pc:sldMk cId="0" sldId="279"/>
        </pc:sldMkLst>
        <pc:spChg chg="mod">
          <ac:chgData name="Astrid Parsy" userId="06031dae-bbc3-4993-bc7f-fe83126ba12f" providerId="ADAL" clId="{377E3D18-4292-43C7-8335-4E480F5F5A90}" dt="2024-11-29T06:51:18.834" v="118" actId="108"/>
          <ac:spMkLst>
            <pc:docMk/>
            <pc:sldMk cId="0" sldId="279"/>
            <ac:spMk id="24578" creationId="{00000000-0000-0000-0000-000000000000}"/>
          </ac:spMkLst>
        </pc:spChg>
        <pc:spChg chg="mod">
          <ac:chgData name="Astrid Parsy" userId="06031dae-bbc3-4993-bc7f-fe83126ba12f" providerId="ADAL" clId="{377E3D18-4292-43C7-8335-4E480F5F5A90}" dt="2024-11-29T07:21:28.534" v="137" actId="13926"/>
          <ac:spMkLst>
            <pc:docMk/>
            <pc:sldMk cId="0" sldId="279"/>
            <ac:spMk id="24583" creationId="{00000000-0000-0000-0000-000000000000}"/>
          </ac:spMkLst>
        </pc:spChg>
      </pc:sldChg>
      <pc:sldChg chg="modSp mod">
        <pc:chgData name="Astrid Parsy" userId="06031dae-bbc3-4993-bc7f-fe83126ba12f" providerId="ADAL" clId="{377E3D18-4292-43C7-8335-4E480F5F5A90}" dt="2024-11-29T06:44:10.315" v="64" actId="313"/>
        <pc:sldMkLst>
          <pc:docMk/>
          <pc:sldMk cId="4276096742" sldId="285"/>
        </pc:sldMkLst>
        <pc:spChg chg="mod">
          <ac:chgData name="Astrid Parsy" userId="06031dae-bbc3-4993-bc7f-fe83126ba12f" providerId="ADAL" clId="{377E3D18-4292-43C7-8335-4E480F5F5A90}" dt="2024-11-29T06:44:10.315" v="64" actId="313"/>
          <ac:spMkLst>
            <pc:docMk/>
            <pc:sldMk cId="4276096742" sldId="285"/>
            <ac:spMk id="19461" creationId="{00000000-0000-0000-0000-000000000000}"/>
          </ac:spMkLst>
        </pc:spChg>
      </pc:sldChg>
      <pc:sldChg chg="modSp mod">
        <pc:chgData name="Astrid Parsy" userId="06031dae-bbc3-4993-bc7f-fe83126ba12f" providerId="ADAL" clId="{377E3D18-4292-43C7-8335-4E480F5F5A90}" dt="2024-11-29T06:44:21.433" v="73" actId="313"/>
        <pc:sldMkLst>
          <pc:docMk/>
          <pc:sldMk cId="216989863" sldId="293"/>
        </pc:sldMkLst>
        <pc:graphicFrameChg chg="modGraphic">
          <ac:chgData name="Astrid Parsy" userId="06031dae-bbc3-4993-bc7f-fe83126ba12f" providerId="ADAL" clId="{377E3D18-4292-43C7-8335-4E480F5F5A90}" dt="2024-11-29T06:44:21.433" v="73" actId="313"/>
          <ac:graphicFrameMkLst>
            <pc:docMk/>
            <pc:sldMk cId="216989863" sldId="293"/>
            <ac:graphicFrameMk id="3" creationId="{00000000-0000-0000-0000-000000000000}"/>
          </ac:graphicFrameMkLst>
        </pc:graphicFrameChg>
      </pc:sldChg>
      <pc:sldChg chg="modSp mod">
        <pc:chgData name="Astrid Parsy" userId="06031dae-bbc3-4993-bc7f-fe83126ba12f" providerId="ADAL" clId="{377E3D18-4292-43C7-8335-4E480F5F5A90}" dt="2024-11-29T06:44:11.431" v="65" actId="313"/>
        <pc:sldMkLst>
          <pc:docMk/>
          <pc:sldMk cId="0" sldId="361"/>
        </pc:sldMkLst>
        <pc:spChg chg="mod">
          <ac:chgData name="Astrid Parsy" userId="06031dae-bbc3-4993-bc7f-fe83126ba12f" providerId="ADAL" clId="{377E3D18-4292-43C7-8335-4E480F5F5A90}" dt="2024-11-29T06:44:11.431" v="65" actId="313"/>
          <ac:spMkLst>
            <pc:docMk/>
            <pc:sldMk cId="0" sldId="361"/>
            <ac:spMk id="22534" creationId="{00000000-0000-0000-0000-000000000000}"/>
          </ac:spMkLst>
        </pc:spChg>
      </pc:sldChg>
      <pc:sldChg chg="modSp mod">
        <pc:chgData name="Astrid Parsy" userId="06031dae-bbc3-4993-bc7f-fe83126ba12f" providerId="ADAL" clId="{377E3D18-4292-43C7-8335-4E480F5F5A90}" dt="2024-11-29T06:44:13.172" v="67" actId="313"/>
        <pc:sldMkLst>
          <pc:docMk/>
          <pc:sldMk cId="2348455057" sldId="362"/>
        </pc:sldMkLst>
        <pc:spChg chg="mod">
          <ac:chgData name="Astrid Parsy" userId="06031dae-bbc3-4993-bc7f-fe83126ba12f" providerId="ADAL" clId="{377E3D18-4292-43C7-8335-4E480F5F5A90}" dt="2024-11-29T06:44:13.172" v="67" actId="313"/>
          <ac:spMkLst>
            <pc:docMk/>
            <pc:sldMk cId="2348455057" sldId="362"/>
            <ac:spMk id="9" creationId="{AA0E8A6E-3CDE-3858-3F58-02E57F5B7E3C}"/>
          </ac:spMkLst>
        </pc:spChg>
      </pc:sldChg>
      <pc:sldChg chg="modSp mod">
        <pc:chgData name="Astrid Parsy" userId="06031dae-bbc3-4993-bc7f-fe83126ba12f" providerId="ADAL" clId="{377E3D18-4292-43C7-8335-4E480F5F5A90}" dt="2024-11-29T06:44:16.593" v="72" actId="313"/>
        <pc:sldMkLst>
          <pc:docMk/>
          <pc:sldMk cId="1186929875" sldId="363"/>
        </pc:sldMkLst>
        <pc:spChg chg="mod">
          <ac:chgData name="Astrid Parsy" userId="06031dae-bbc3-4993-bc7f-fe83126ba12f" providerId="ADAL" clId="{377E3D18-4292-43C7-8335-4E480F5F5A90}" dt="2024-11-29T06:44:16.593" v="72" actId="313"/>
          <ac:spMkLst>
            <pc:docMk/>
            <pc:sldMk cId="1186929875" sldId="363"/>
            <ac:spMk id="9" creationId="{00000000-0000-0000-0000-000000000000}"/>
          </ac:spMkLst>
        </pc:spChg>
      </pc:sldChg>
      <pc:sldChg chg="modSp mod">
        <pc:chgData name="Astrid Parsy" userId="06031dae-bbc3-4993-bc7f-fe83126ba12f" providerId="ADAL" clId="{377E3D18-4292-43C7-8335-4E480F5F5A90}" dt="2024-11-29T06:47:09.438" v="114" actId="108"/>
        <pc:sldMkLst>
          <pc:docMk/>
          <pc:sldMk cId="0" sldId="364"/>
        </pc:sldMkLst>
        <pc:spChg chg="mod">
          <ac:chgData name="Astrid Parsy" userId="06031dae-bbc3-4993-bc7f-fe83126ba12f" providerId="ADAL" clId="{377E3D18-4292-43C7-8335-4E480F5F5A90}" dt="2024-11-29T06:46:55.999" v="112" actId="108"/>
          <ac:spMkLst>
            <pc:docMk/>
            <pc:sldMk cId="0" sldId="364"/>
            <ac:spMk id="24578" creationId="{00000000-0000-0000-0000-000000000000}"/>
          </ac:spMkLst>
        </pc:spChg>
        <pc:spChg chg="mod">
          <ac:chgData name="Astrid Parsy" userId="06031dae-bbc3-4993-bc7f-fe83126ba12f" providerId="ADAL" clId="{377E3D18-4292-43C7-8335-4E480F5F5A90}" dt="2024-11-29T06:47:09.438" v="114" actId="108"/>
          <ac:spMkLst>
            <pc:docMk/>
            <pc:sldMk cId="0" sldId="364"/>
            <ac:spMk id="2458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4f4f7d-c1f5-4353-981d-2d7928900634" xsi:nil="true"/>
    <lcf76f155ced4ddcb4097134ff3c332f xmlns="d91729d5-7a27-49c0-8af1-274850c138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0BA0885B3B0B49A98232D7028B7485" ma:contentTypeVersion="14" ma:contentTypeDescription="Ein neues Dokument erstellen." ma:contentTypeScope="" ma:versionID="a06f18872ede7cccb437dadaa5a5f8a3">
  <xsd:schema xmlns:xsd="http://www.w3.org/2001/XMLSchema" xmlns:xs="http://www.w3.org/2001/XMLSchema" xmlns:p="http://schemas.microsoft.com/office/2006/metadata/properties" xmlns:ns2="d91729d5-7a27-49c0-8af1-274850c138d3" xmlns:ns3="e84f4f7d-c1f5-4353-981d-2d7928900634" targetNamespace="http://schemas.microsoft.com/office/2006/metadata/properties" ma:root="true" ma:fieldsID="3f7f991900c094aceeee49ad3c4e3e73" ns2:_="" ns3:_="">
    <xsd:import namespace="d91729d5-7a27-49c0-8af1-274850c138d3"/>
    <xsd:import namespace="e84f4f7d-c1f5-4353-981d-2d7928900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729d5-7a27-49c0-8af1-274850c138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e3e8a42-d8d5-46ca-a5bf-92f41e721c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4f7d-c1f5-4353-981d-2d79289006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ec06edd-42c7-4fc7-a876-38fe07c7e1c5}" ma:internalName="TaxCatchAll" ma:showField="CatchAllData" ma:web="e84f4f7d-c1f5-4353-981d-2d79289006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A745-5344-4075-B8C2-3E4D7E71DC13}">
  <ds:schemaRefs>
    <ds:schemaRef ds:uri="http://schemas.microsoft.com/office/2006/metadata/properties"/>
    <ds:schemaRef ds:uri="http://schemas.microsoft.com/office/infopath/2007/PartnerControls"/>
    <ds:schemaRef ds:uri="e84f4f7d-c1f5-4353-981d-2d7928900634"/>
    <ds:schemaRef ds:uri="d91729d5-7a27-49c0-8af1-274850c138d3"/>
  </ds:schemaRefs>
</ds:datastoreItem>
</file>

<file path=customXml/itemProps2.xml><?xml version="1.0" encoding="utf-8"?>
<ds:datastoreItem xmlns:ds="http://schemas.openxmlformats.org/officeDocument/2006/customXml" ds:itemID="{5BC2B78A-93E1-4673-8898-9184CF74A5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EFED6B-3F59-4C18-A5DF-F964D00A2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729d5-7a27-49c0-8af1-274850c138d3"/>
    <ds:schemaRef ds:uri="e84f4f7d-c1f5-4353-981d-2d79289006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1886</Words>
  <Application>Microsoft Office PowerPoint</Application>
  <PresentationFormat>Breitbild</PresentationFormat>
  <Paragraphs>276</Paragraphs>
  <Slides>24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Lucida Grande</vt:lpstr>
      <vt:lpstr>Segoe UI</vt:lpstr>
      <vt:lpstr>Verdana</vt:lpstr>
      <vt:lpstr>1_Office-Design</vt:lpstr>
      <vt:lpstr>Université de la Sarre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Recherche de pointe | Profil international | Diversité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mws</dc:creator>
  <cp:lastModifiedBy>Claudia Ehrlich</cp:lastModifiedBy>
  <cp:revision>478</cp:revision>
  <dcterms:created xsi:type="dcterms:W3CDTF">2010-05-03T10:36:49Z</dcterms:created>
  <dcterms:modified xsi:type="dcterms:W3CDTF">2024-12-04T13:26:18Z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0x010100550BA0885B3B0B49A98232D7028B7485</vt:lpwstr>
  </property>
  <property fmtid="{D5CDD505-2E9C-101B-9397-08002B2CF9AE}" pid="3" name="MediaServiceImageTags">
    <vt:lpwstr/>
  </property>
</Properties>
</file>